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1T05:12:34.3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14360 1643 24575,'-38'0'0,"-50"-7"0,40-1-448,1-3-1,0-1 0,-56-23 1,-5-5-1164,-163-38 1,-152-25-2699,235 55 3541,-106-40-1215,-53-13 1707,34 37-75,47 10-832,-355-54 43,432 79 961,-168-42 168,49 8 2,110 26 10,-155-24 0,73 20 0,-235-27 0,159 46 288,-8-1-184,87-8-104,-128-11 0,52 6 0,37 4 0,-146-27 565,158 9-452,-65-10 901,365 59-956,-346-24 1183,-7-1 1113,76-6-530,29 15-1824,-142-8 0,353 26 0,0-3 0,-64-9 0,42 1-36,-100-3 0,-66 14 122,91 0 234,-486-1 1349,596 2-1669,-1 1 0,1 1 0,-53 16 0,20-5 0,6-1 0,-24 5 0,22-6 0,1 2 0,0 2 0,-62 29 0,39-9 473,-33 12 312,59-30-766,-101 53 0,56-22 182,61-32-205,0 1 0,-50 35 0,54-32 4,-1-2 0,-72 32 0,62-32 0,-59 35 0,66-30 1,-37 22-112,49-31 104,-42 35-1,44-32-45,-44 27 0,38-28 144,0 2 0,0 1 0,2 1 0,1 1 0,1 2 0,1 0 0,-36 50 0,49-62 481,0 0-1,-20 17 0,20-20-175,0 0-1,1 1 0,1 0 0,-13 18 0,-25 35-395,5-8 0,29-34 0,-20 46 0,27-51 0,-7 32 0,10-35 0,-1 0 0,-1 0 0,-8 20 0,-9 10 0,3 0 0,1 1 0,-13 58 0,17-58 0,7-21 0,-7 41 0,-25 186-1022,25-111 1022,-1 1 0,-5 46 0,6-38 0,-6 106-721,19 1-376,2-135 905,0-64 192,2-1 0,3 0 0,20 90 0,15 66 0,-33-168 0,11 109-272,-15-98 105,3 0-1,3 0 0,18 57 0,63 219-1223,-77-229 1391,-10-63 0,15 62 0,41 135 0,-31-117 0,15 115 0,-37-197-11,2 0-1,16 40 1,-6-20 13,18 41-2,-23-65 0,16 55 0,-21-49 0,30 100 0,-25-99 9,37 90 1395,-37-102-1398,-2 1-1,15 52 1,-21-60 92,1-1-1,0 1 1,12 20-1,34 56 625,3 4-346,13 53-532,-61-138 156,1 1 0,0-1 0,23 27 0,-17-23 0,15 28 0,-20-31 1,13 26 19,44 61 1,-23-47 26,2-1-1,89 83 1,-73-83-508,-27-23-109,46 34 0,42 26 570,88 59 0,-141-109-60,296 161-1491,-275-163 1142,388 188-1221,-168-84 1500,-266-125-87,347 146-1518,-63-43 1735,-89-38 0,37 12 0,-9-5 0,-128-43-286,2-7 0,167 27 0,-157-38 286,71 13 0,3-18 0,-67-22 0,122 10 0,-228-7 0,350 35 0,128 9-298,28 2-23,-237-47 321,19 0 0,-174-2 2,182 13 169,46 6 241,2-23 829,-155-2-1027,291 2 2096,-471-3-2310,70-12 0,31-2 0,-19 15 0,49-4 0,-61 0 7,126-11-46,254-16-122,-471 32 159,64-3 2,23 1 0,156-25 0,-178 11 0,200-5 0,-235 20 0,-1-3 0,73-14 0,118-11 0,-138 19 0,-77 5 94,48-15 1,-3 1 34,-4 5-11,80-16-124,-76 17 943,-62 11-915,-1-2 0,53-15 0,-40 3 1297,64-36 1,-88 44-1455,24-11 860,57-20 0,10-4-201,-83 32-444,-1 0-76,0 1-1,28-7 1,-29 11-4,1-2 0,-1 0 0,30-16 0,9-5 0,8-4 0,-36 16 0,55-21 0,-55 26 0,-1-2 0,31-18 0,147-91 0,-183 108 0,31-24 0,9-7 0,-55 39 0,13-6 0,-1-2 0,-1-1 0,27-24 0,-35 28 11,29-20 1,-26 20-71,17-15 1,-12 4-187,34-45 0,-28 33 213,-13 12 32,0 0 0,-1-1 0,23-52 0,-34 63 0,0-1 0,-1 0 0,4-28 0,-5 27 0,0 1 0,0-1 0,9-22 0,3 5 0,-2 4 0,13-42 0,-5 2 29,-4 14 180,20-114 1,-33 144 47,1-1 1,2 1-1,18-47 1,-6 17-209,-2 0 0,-3-2 0,-1 0 0,5-74 0,-12 73-49,6-107 0,-11-382 0,-2 247 0,0 284 0,0 0 0,-1 0 0,0 1 0,-7-22 0,-25-59 0,28 80 0,-6-19 0,-11-57 0,15 54 0,-17-48 0,16 63 0,-1-6 0,-21-39 0,16 41 0,1-2 0,2 1 0,1-2 0,-10-39 0,8 25 0,-2 0 0,-28-58 0,37 91 0,-13-18 0,13 20 0,1 0 0,-1 0 0,-4-11 0,-20-45 0,-4-8 0,22 39 0,7 16 0,-2 1 0,0-1 0,-1 1 0,-11-17 0,1 4 0,-20-46 0,28 53 0,-1 0 0,-1 1 0,-2 0 0,-20-26 0,27 39 0,-1 0 0,2-1 0,-1 1 0,1-1 0,1-1 0,0 1 0,0-1 0,-5-21 0,7 21 0,0 0 0,-1 0 0,0 1 0,-1-1 0,-1 1 0,1 0 0,-1 1 0,-1-1 0,-13-15 0,9 13 0,2 0 0,-13-21 0,13 18 0,-22-25 0,-3-2 0,-30-47 0,12 16 0,40 58 0,0 2 0,-1-1 0,-24-19 0,28 25 0,0-1 0,0-1 0,-13-19 0,13 17 0,0 1 0,-14-15 0,-34-23 0,-23-23 0,16 0-296,39 42 29,-1 1 0,-45-38-1,28 31 258,1-2-1,2-2 1,-49-62-1,36 41-128,-77-70-1,78 81 228,30 26 23,-24-32 1,-3-5 816,39 51-826,-21-17 0,4 4-126,0 0 24,10 8 0,0-1 0,1 0 0,1-1 0,-25-35 0,36 46 0,-34-53 0,33 52 0,-1 0 0,0 1 0,0-1 0,-1 1 0,-13-9 0,13 11 0,1 0 0,-1-1 0,1 0 0,0 0 0,0 0 0,0 0 0,1-1 0,0 0 0,0 0 0,-5-10 0,-2-3 0,0-1 0,-2 2 0,0 0 0,-20-21 0,-2-1 0,23 26 0,0 1 0,-1 1 0,-17-12 0,16 12 0,0 0 0,-21-22 0,32 28 0,-1 1 0,1 0 0,-2 0 0,1 0 0,0 1 0,-1-1 0,0 1 0,0 0 0,0 1 0,-9-4 0,5 3 0,0-1 0,0 0 0,0 0 0,1-1 0,0 0 0,0-1 0,1 0 0,-1 0 0,-8-10 0,9 8 0,-1 0 0,0 1 0,-1 0 0,0 1 0,0 0 0,-1 0 0,-22-9 0,11 6 0,1-1 0,0-1 0,1-1 0,-27-22 0,22 15 0,19 13 0,-1 2 0,0-1 0,-1 1 0,1 0 0,-13-6 0,6 5 0,6 3 0,1 1 0,1-1 0,-1-1 0,0 0 0,1 0 0,0 0 0,-8-7 0,-1-2 0,0 1 0,0 0 0,-1 1 0,-18-9 0,11 6 0,0-1 0,-29-24 0,-17-24 0,62 58-101,-1-1 0,1 1-1,-1 0 1,0 0 0,-1 1-1,1 0 1,-11-3 0,12 4-454,-4-1-6271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1T05:12:39.59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2887 380 24575,'-22'-1'0,"-37"-7"0,35 4 0,-26 0 0,16 3 0,2 1 0,-37-6 0,-110-15 0,12-7 0,134 22 0,-1 2 0,-66 1 0,57 2 0,-45-5 0,-6-3 0,-20-3 0,70 7 0,0 2 0,-68 4 0,38 0 0,-519-1 0,573 1 0,0 1 0,-25 6 0,13-2 0,8-2 0,-7 2 0,-53 1 0,68-7 0,-32 2 0,45-1 0,0-1 0,0 1 0,1-1 0,-1 1 0,0 0 0,0 0 0,1 0 0,-1 0 0,0 1 0,1-1 0,0 1 0,-1 0 0,-2 2 0,-5 5 0,0 0 0,0 0 0,-1-1 0,-15 8 0,21-12 0,-5 3 0,0 1 0,0 0 0,1 1 0,0 0 0,-11 13 0,-35 55 0,44-60 0,-28 54 0,12-20 0,21-40 0,1 0 0,-4 14 0,-8 16 0,6-16 0,0-1 0,-12 49 0,11-33 0,0 12 0,9-36 0,-1 0 0,-8 20 0,0 0 0,2 0 0,1 1 0,2 0 0,-3 43 0,8-49 0,1-21 0,1 1 0,-2-1 0,1 1 0,-2-1 0,-4 16 0,-3 2 0,1 1 0,1 0 0,-3 32 0,3-25 0,5-23 0,1 0 0,-2 20 0,2 259 0,4-145 0,-2 492 0,1-621 0,6 34 0,0 0 0,-5-39 0,0-1 0,1 0 0,8 22 0,-6-21 0,-1 0 0,-1-1 0,4 20 0,-5 38 0,-2-51 0,1-1 0,0 1 0,1-1 0,8 32 0,9 28 0,-8-29 0,-3-1 0,-6-34 0,0 0 0,6 19 0,10 34 0,-12-41 0,11 30 0,-13-45 0,-1 0 0,-1 0 0,3 20 0,-4-20 0,0 0 0,1-1 0,1 1 0,5 13 0,12 25 0,-4-13 0,-1 0 0,-2 1 0,10 48 0,-20-63 0,2 1 0,1-1 0,11 28 0,-2-9 0,-2 0 0,13 76 0,-23-106 0,1 0 0,0-1 0,6 14 0,5 12 0,13 35 0,-18-50 0,-1 0 0,-1 1 0,8 39 0,-12-38 0,1 1 0,9 25 0,-11-40 0,1-1 0,0 0 0,0 0 0,0 0 0,1 0 0,1 0 0,-1-1 0,12 12 0,47 36 0,-56-50 0,0 0 0,0 0 0,1 0 0,-1-1 0,1 0 0,16 4 0,-5-3 0,0 1 0,-1-2 0,1 0 0,36 2 0,461-7 0,-508 1 0,0-1 0,0 0 0,0 0 0,-1-1 0,16-5 0,-3-1 0,22-13 0,-35 18 0,-1 1 0,1-1 0,0 1 0,14-2 0,5-1 0,78-21 0,-101 25 0,0-1 0,0 1 0,0-1 0,-1 1 0,1-1 0,0 0 0,-1 0 0,1-1 0,-1 1 0,5-6 0,-1 0 0,0 0 0,9-16 0,-1 2 0,-5 9 0,-7 9 0,1-1 0,-1 1 0,0-1 0,0 1 0,-1-1 0,0 0 0,3-8 0,-2 4 0,1-1 0,0 1 0,0 0 0,0 0 0,1 0 0,1 0 0,11-13 0,-11 13 0,-1-1 0,0 0 0,0 0 0,-1 0 0,0 0 0,-1-1 0,3-15 0,-3 14 0,-1 1 0,2 0 0,0 0 0,0 0 0,1 0 0,9-15 0,-10 20 0,0-1 0,-1 0 0,0 0 0,0 0 0,3-15 0,-4 15 0,0 0 0,0 0 0,0 0 0,1 1 0,0-1 0,1 1 0,6-10 0,-5 10 0,-1-1 0,1 1 0,-1-1 0,0 1 0,-1-1 0,0-1 0,0 1 0,0 0 0,-1-1 0,0 1 0,1-16 0,34-153 0,-7 58 0,-27 109 0,0 0 0,0 0 0,1 1 0,0-1 0,9-13 0,6-11 0,-10 8 0,0 0 0,9-41 0,8-25 0,-11 37 0,-13 44 0,0 0 0,1-1 0,0 1 0,1 1 0,0-1 0,0 1 0,7-11 0,-4 9 0,0 0 0,-1-1 0,-1 1 0,1-1 0,-2 0 0,0-1 0,0 1 0,-1-1 0,2-20 0,1 0 0,15-49 0,2-7 0,-18 72 0,0 0 0,0 1 0,2 0 0,14-25 0,-14 29 0,-1-1 0,1-1 0,-2 1 0,0-1 0,-1 0 0,0 0 0,2-17 0,0-12 0,15-60 0,5-31 0,-11 24 0,3 2 0,-4 46 0,-12 52 0,0 0 0,1 0 0,8-18 0,-7 18 0,0-1 0,-1 1 0,3-14 0,0-14 0,10-57 0,-11 76 0,9-21 0,2-9 0,3-56 0,-4 10 0,-12 84 0,1 0 0,0 1 0,8-15 0,-7 16 0,0-1 0,-1 0 0,0 1 0,3-16 0,-4-4 0,0 1 0,-2-1 0,-3-35 0,0-1 0,2-488 0,-2 530 0,-1-1 0,-1 1 0,-1 0 0,-14-42 0,17 62 0,1-1 0,-1 1 0,0 0 0,0 0 0,0 1 0,-1-1 0,1 0 0,-1 1 0,1-1 0,-1 1 0,0 0 0,-4-3 0,-15-14 0,9 5 0,3 2 0,-1 0 0,-1 0 0,0 1 0,-19-14 0,22 20 0,-2-2 0,0 0 0,1-1 0,0 0 0,-18-18 0,-13-14 0,11 12 0,12 10 0,7 8 0,-17-22 0,23 27 0,0-1 0,-1 1 0,0 0 0,0 0 0,0 1 0,-1 0 0,1 0 0,-1 0 0,-11-3 0,9 3 0,0-1 0,0 1 0,1-2 0,-1 1 0,-7-7 0,12 8 0,-1 1 0,0 0 0,0 0 0,1 1 0,-2-1 0,1 1 0,0 0 0,0 1 0,-11-3 0,9 3 0,0-1 0,1 0 0,-1 0 0,1 0 0,0-1 0,-7-4 0,-20-19 0,28 21 0,0 0 0,-1 1 0,0-1 0,1 1 0,-1 0 0,-1 1 0,1 0 0,-11-4 0,-33-9-54,-77-19-1257,113 33-5515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1T05:12:40.01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209 0 24575,'-2'0'0,"-5"0"0,-4 0 0,-2 0 0,-3 0 0,-1 0 0,2 3 0,-2 1 0,-1 0 0,-1-1 0,4 3 0,0-1 0,4 2 0,0 3 0,-1 0 0,2-3-8191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8.png"/><Relationship Id="rId5" Type="http://schemas.openxmlformats.org/officeDocument/2006/relationships/slide" Target="slide2.xml"/><Relationship Id="rId10" Type="http://schemas.openxmlformats.org/officeDocument/2006/relationships/customXml" Target="../ink/ink3.xml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13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71660"/>
              </p:ext>
            </p:extLst>
          </p:nvPr>
        </p:nvGraphicFramePr>
        <p:xfrm>
          <a:off x="882183" y="1329569"/>
          <a:ext cx="10928817" cy="91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090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4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2100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ابرة الخياطة بشكل صحيح وآمن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صحيحه وآمنه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الابر</a:t>
                      </a:r>
                      <a:r>
                        <a:rPr lang="ar-SA" sz="1400" b="1" dirty="0"/>
                        <a:t>ة</a:t>
                      </a:r>
                      <a:r>
                        <a:rPr lang="ar-AE" sz="1400" b="1" dirty="0"/>
                        <a:t> على الماكينة بشكل 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01633"/>
            <a:ext cx="843198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9AB62D60-0BA8-90C9-9EB5-3E4BB6739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3" y="3838652"/>
            <a:ext cx="2466975" cy="1847850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صورة الشريحة 3">
                <a:extLst>
                  <a:ext uri="{FF2B5EF4-FFF2-40B4-BE49-F238E27FC236}">
                    <a16:creationId xmlns:a16="http://schemas.microsoft.com/office/drawing/2014/main" id="{7651EDC6-47FE-86E2-8F0E-0C78FC33F5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37419220"/>
                  </p:ext>
                </p:extLst>
              </p:nvPr>
            </p:nvGraphicFramePr>
            <p:xfrm>
              <a:off x="-1032588" y="1536522"/>
              <a:ext cx="3048000" cy="1714500"/>
            </p:xfrm>
            <a:graphic>
              <a:graphicData uri="http://schemas.microsoft.com/office/powerpoint/2016/slidezoom">
                <pslz:sldZm>
                  <pslz:sldZmObj sldId="11592" cId="2998595084">
                    <pslz:zmPr id="{19F15AE0-4892-4E15-9463-09660C01E2FC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صورة الشريحة 3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7651EDC6-47FE-86E2-8F0E-0C78FC33F5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032588" y="153652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حبر 4">
                <a:extLst>
                  <a:ext uri="{FF2B5EF4-FFF2-40B4-BE49-F238E27FC236}">
                    <a16:creationId xmlns:a16="http://schemas.microsoft.com/office/drawing/2014/main" id="{AB152368-6AA2-7CC9-9241-C396FCFAD0C1}"/>
                  </a:ext>
                </a:extLst>
              </p14:cNvPr>
              <p14:cNvContentPartPr/>
              <p14:nvPr/>
            </p14:nvContentPartPr>
            <p14:xfrm>
              <a:off x="5367825" y="2922732"/>
              <a:ext cx="6047640" cy="3485160"/>
            </p14:xfrm>
          </p:contentPart>
        </mc:Choice>
        <mc:Fallback>
          <p:pic>
            <p:nvPicPr>
              <p:cNvPr id="5" name="حبر 4">
                <a:extLst>
                  <a:ext uri="{FF2B5EF4-FFF2-40B4-BE49-F238E27FC236}">
                    <a16:creationId xmlns:a16="http://schemas.microsoft.com/office/drawing/2014/main" id="{AB152368-6AA2-7CC9-9241-C396FCFAD0C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61705" y="2916612"/>
                <a:ext cx="6059880" cy="349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5010F005-F2A5-9EE9-BD3A-7582B468A2AC}"/>
              </a:ext>
            </a:extLst>
          </p:cNvPr>
          <p:cNvGrpSpPr/>
          <p:nvPr/>
        </p:nvGrpSpPr>
        <p:grpSpPr>
          <a:xfrm>
            <a:off x="8689185" y="3918492"/>
            <a:ext cx="1039680" cy="1723680"/>
            <a:chOff x="8689185" y="3918492"/>
            <a:chExt cx="1039680" cy="172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حبر 6">
                  <a:extLst>
                    <a:ext uri="{FF2B5EF4-FFF2-40B4-BE49-F238E27FC236}">
                      <a16:creationId xmlns:a16="http://schemas.microsoft.com/office/drawing/2014/main" id="{7C8EDB6B-0823-F665-7F32-77D1DA584DF8}"/>
                    </a:ext>
                  </a:extLst>
                </p14:cNvPr>
                <p14:cNvContentPartPr/>
                <p14:nvPr/>
              </p14:nvContentPartPr>
              <p14:xfrm>
                <a:off x="8689185" y="3918492"/>
                <a:ext cx="1039680" cy="1723680"/>
              </p14:xfrm>
            </p:contentPart>
          </mc:Choice>
          <mc:Fallback>
            <p:pic>
              <p:nvPicPr>
                <p:cNvPr id="7" name="حبر 6">
                  <a:extLst>
                    <a:ext uri="{FF2B5EF4-FFF2-40B4-BE49-F238E27FC236}">
                      <a16:creationId xmlns:a16="http://schemas.microsoft.com/office/drawing/2014/main" id="{7C8EDB6B-0823-F665-7F32-77D1DA584DF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683065" y="3912372"/>
                  <a:ext cx="1051920" cy="173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حبر 8">
                  <a:extLst>
                    <a:ext uri="{FF2B5EF4-FFF2-40B4-BE49-F238E27FC236}">
                      <a16:creationId xmlns:a16="http://schemas.microsoft.com/office/drawing/2014/main" id="{A2DB35F1-9864-FE02-5ACA-8B44AA3F34DB}"/>
                    </a:ext>
                  </a:extLst>
                </p14:cNvPr>
                <p14:cNvContentPartPr/>
                <p14:nvPr/>
              </p14:nvContentPartPr>
              <p14:xfrm>
                <a:off x="9211545" y="3918492"/>
                <a:ext cx="75600" cy="21600"/>
              </p14:xfrm>
            </p:contentPart>
          </mc:Choice>
          <mc:Fallback>
            <p:pic>
              <p:nvPicPr>
                <p:cNvPr id="9" name="حبر 8">
                  <a:extLst>
                    <a:ext uri="{FF2B5EF4-FFF2-40B4-BE49-F238E27FC236}">
                      <a16:creationId xmlns:a16="http://schemas.microsoft.com/office/drawing/2014/main" id="{A2DB35F1-9864-FE02-5ACA-8B44AA3F34D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205425" y="3912372"/>
                  <a:ext cx="87840" cy="33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52</Words>
  <Application>Microsoft Office PowerPoint</Application>
  <PresentationFormat>شاشة عريضة</PresentationFormat>
  <Paragraphs>15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Rozanah Alroz</cp:lastModifiedBy>
  <cp:revision>17</cp:revision>
  <dcterms:created xsi:type="dcterms:W3CDTF">2024-07-04T06:51:15Z</dcterms:created>
  <dcterms:modified xsi:type="dcterms:W3CDTF">2024-10-11T05:13:31Z</dcterms:modified>
</cp:coreProperties>
</file>